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31"/>
  </p:notesMasterIdLst>
  <p:handoutMasterIdLst>
    <p:handoutMasterId r:id="rId32"/>
  </p:handoutMasterIdLst>
  <p:sldIdLst>
    <p:sldId id="1782" r:id="rId3"/>
    <p:sldId id="1724" r:id="rId4"/>
    <p:sldId id="2343" r:id="rId5"/>
    <p:sldId id="2120" r:id="rId6"/>
    <p:sldId id="2265" r:id="rId7"/>
    <p:sldId id="2344" r:id="rId8"/>
    <p:sldId id="2272" r:id="rId9"/>
    <p:sldId id="2333" r:id="rId10"/>
    <p:sldId id="2336" r:id="rId11"/>
    <p:sldId id="2334" r:id="rId12"/>
    <p:sldId id="2335" r:id="rId13"/>
    <p:sldId id="2337" r:id="rId14"/>
    <p:sldId id="2338" r:id="rId15"/>
    <p:sldId id="2346" r:id="rId16"/>
    <p:sldId id="2339" r:id="rId17"/>
    <p:sldId id="2340" r:id="rId18"/>
    <p:sldId id="2342" r:id="rId19"/>
    <p:sldId id="2349" r:id="rId20"/>
    <p:sldId id="2347" r:id="rId21"/>
    <p:sldId id="2348" r:id="rId22"/>
    <p:sldId id="2350" r:id="rId23"/>
    <p:sldId id="2351" r:id="rId24"/>
    <p:sldId id="2352" r:id="rId25"/>
    <p:sldId id="2353" r:id="rId26"/>
    <p:sldId id="2354" r:id="rId27"/>
    <p:sldId id="2355" r:id="rId28"/>
    <p:sldId id="2356" r:id="rId29"/>
    <p:sldId id="1786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  <a:srgbClr val="CBCDD3"/>
    <a:srgbClr val="00B0F0"/>
    <a:srgbClr val="C7402B"/>
    <a:srgbClr val="713346"/>
    <a:srgbClr val="326CE5"/>
    <a:srgbClr val="B4F2C9"/>
    <a:srgbClr val="F47C30"/>
    <a:srgbClr val="92D3DF"/>
    <a:srgbClr val="D8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9AA1A3-81DE-46D6-AE80-BCD85352CE52}" v="2" dt="2024-02-07T12:06:49.665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88664" autoAdjust="0"/>
  </p:normalViewPr>
  <p:slideViewPr>
    <p:cSldViewPr>
      <p:cViewPr varScale="1">
        <p:scale>
          <a:sx n="75" d="100"/>
          <a:sy n="75" d="100"/>
        </p:scale>
        <p:origin x="1100" y="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CB9AA1A3-81DE-46D6-AE80-BCD85352CE52}"/>
    <pc:docChg chg="undo custSel addSld delSld modSld">
      <pc:chgData name="Yoel Kortick" userId="167978f5-7f40-4909-85d5-d4149554ad4e" providerId="ADAL" clId="{CB9AA1A3-81DE-46D6-AE80-BCD85352CE52}" dt="2024-02-07T12:23:02.095" v="30" actId="478"/>
      <pc:docMkLst>
        <pc:docMk/>
      </pc:docMkLst>
      <pc:sldChg chg="modSp mod">
        <pc:chgData name="Yoel Kortick" userId="167978f5-7f40-4909-85d5-d4149554ad4e" providerId="ADAL" clId="{CB9AA1A3-81DE-46D6-AE80-BCD85352CE52}" dt="2024-02-07T12:06:05.889" v="3"/>
        <pc:sldMkLst>
          <pc:docMk/>
          <pc:sldMk cId="2584530988" sldId="1724"/>
        </pc:sldMkLst>
        <pc:spChg chg="mod">
          <ac:chgData name="Yoel Kortick" userId="167978f5-7f40-4909-85d5-d4149554ad4e" providerId="ADAL" clId="{CB9AA1A3-81DE-46D6-AE80-BCD85352CE52}" dt="2024-02-07T12:06:05.889" v="3"/>
          <ac:spMkLst>
            <pc:docMk/>
            <pc:sldMk cId="2584530988" sldId="1724"/>
            <ac:spMk id="63" creationId="{2818E309-CE24-45E0-8F37-EFD6121F7540}"/>
          </ac:spMkLst>
        </pc:spChg>
      </pc:sldChg>
      <pc:sldChg chg="del">
        <pc:chgData name="Yoel Kortick" userId="167978f5-7f40-4909-85d5-d4149554ad4e" providerId="ADAL" clId="{CB9AA1A3-81DE-46D6-AE80-BCD85352CE52}" dt="2024-02-07T12:05:56.809" v="0" actId="47"/>
        <pc:sldMkLst>
          <pc:docMk/>
          <pc:sldMk cId="2912683670" sldId="1735"/>
        </pc:sldMkLst>
      </pc:sldChg>
      <pc:sldChg chg="del">
        <pc:chgData name="Yoel Kortick" userId="167978f5-7f40-4909-85d5-d4149554ad4e" providerId="ADAL" clId="{CB9AA1A3-81DE-46D6-AE80-BCD85352CE52}" dt="2024-02-07T12:06:14.067" v="4" actId="47"/>
        <pc:sldMkLst>
          <pc:docMk/>
          <pc:sldMk cId="3267142644" sldId="1736"/>
        </pc:sldMkLst>
      </pc:sldChg>
      <pc:sldChg chg="modSp mod">
        <pc:chgData name="Yoel Kortick" userId="167978f5-7f40-4909-85d5-d4149554ad4e" providerId="ADAL" clId="{CB9AA1A3-81DE-46D6-AE80-BCD85352CE52}" dt="2024-02-07T12:07:10.196" v="29" actId="20577"/>
        <pc:sldMkLst>
          <pc:docMk/>
          <pc:sldMk cId="1404067891" sldId="1782"/>
        </pc:sldMkLst>
        <pc:spChg chg="mod">
          <ac:chgData name="Yoel Kortick" userId="167978f5-7f40-4909-85d5-d4149554ad4e" providerId="ADAL" clId="{CB9AA1A3-81DE-46D6-AE80-BCD85352CE52}" dt="2024-02-07T12:07:10.196" v="29" actId="20577"/>
          <ac:spMkLst>
            <pc:docMk/>
            <pc:sldMk cId="1404067891" sldId="1782"/>
            <ac:spMk id="4" creationId="{A02F1239-CFFA-4E95-8A0B-536CBE397E4E}"/>
          </ac:spMkLst>
        </pc:spChg>
      </pc:sldChg>
      <pc:sldChg chg="delSp mod">
        <pc:chgData name="Yoel Kortick" userId="167978f5-7f40-4909-85d5-d4149554ad4e" providerId="ADAL" clId="{CB9AA1A3-81DE-46D6-AE80-BCD85352CE52}" dt="2024-02-07T12:23:02.095" v="30" actId="478"/>
        <pc:sldMkLst>
          <pc:docMk/>
          <pc:sldMk cId="1769496116" sldId="1786"/>
        </pc:sldMkLst>
        <pc:picChg chg="del">
          <ac:chgData name="Yoel Kortick" userId="167978f5-7f40-4909-85d5-d4149554ad4e" providerId="ADAL" clId="{CB9AA1A3-81DE-46D6-AE80-BCD85352CE52}" dt="2024-02-07T12:23:02.095" v="30" actId="478"/>
          <ac:picMkLst>
            <pc:docMk/>
            <pc:sldMk cId="1769496116" sldId="1786"/>
            <ac:picMk id="2" creationId="{468F29CF-FF3C-E88F-31F8-CB574C3CB405}"/>
          </ac:picMkLst>
        </pc:picChg>
      </pc:sldChg>
      <pc:sldChg chg="del">
        <pc:chgData name="Yoel Kortick" userId="167978f5-7f40-4909-85d5-d4149554ad4e" providerId="ADAL" clId="{CB9AA1A3-81DE-46D6-AE80-BCD85352CE52}" dt="2024-02-07T12:06:15.535" v="5" actId="47"/>
        <pc:sldMkLst>
          <pc:docMk/>
          <pc:sldMk cId="206719694" sldId="1968"/>
        </pc:sldMkLst>
      </pc:sldChg>
      <pc:sldChg chg="del">
        <pc:chgData name="Yoel Kortick" userId="167978f5-7f40-4909-85d5-d4149554ad4e" providerId="ADAL" clId="{CB9AA1A3-81DE-46D6-AE80-BCD85352CE52}" dt="2024-02-07T12:06:41.922" v="9" actId="47"/>
        <pc:sldMkLst>
          <pc:docMk/>
          <pc:sldMk cId="968921962" sldId="2270"/>
        </pc:sldMkLst>
      </pc:sldChg>
      <pc:sldChg chg="del">
        <pc:chgData name="Yoel Kortick" userId="167978f5-7f40-4909-85d5-d4149554ad4e" providerId="ADAL" clId="{CB9AA1A3-81DE-46D6-AE80-BCD85352CE52}" dt="2024-02-07T12:06:58.111" v="12" actId="47"/>
        <pc:sldMkLst>
          <pc:docMk/>
          <pc:sldMk cId="3727418751" sldId="2280"/>
        </pc:sldMkLst>
      </pc:sldChg>
      <pc:sldChg chg="modSp mod">
        <pc:chgData name="Yoel Kortick" userId="167978f5-7f40-4909-85d5-d4149554ad4e" providerId="ADAL" clId="{CB9AA1A3-81DE-46D6-AE80-BCD85352CE52}" dt="2024-02-07T12:06:23.198" v="6"/>
        <pc:sldMkLst>
          <pc:docMk/>
          <pc:sldMk cId="1984995111" sldId="2330"/>
        </pc:sldMkLst>
        <pc:spChg chg="mod">
          <ac:chgData name="Yoel Kortick" userId="167978f5-7f40-4909-85d5-d4149554ad4e" providerId="ADAL" clId="{CB9AA1A3-81DE-46D6-AE80-BCD85352CE52}" dt="2024-02-07T12:06:23.198" v="6"/>
          <ac:spMkLst>
            <pc:docMk/>
            <pc:sldMk cId="1984995111" sldId="2330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CB9AA1A3-81DE-46D6-AE80-BCD85352CE52}" dt="2024-02-07T12:06:38.906" v="8"/>
        <pc:sldMkLst>
          <pc:docMk/>
          <pc:sldMk cId="964704016" sldId="2331"/>
        </pc:sldMkLst>
        <pc:spChg chg="mod">
          <ac:chgData name="Yoel Kortick" userId="167978f5-7f40-4909-85d5-d4149554ad4e" providerId="ADAL" clId="{CB9AA1A3-81DE-46D6-AE80-BCD85352CE52}" dt="2024-02-07T12:06:38.906" v="8"/>
          <ac:spMkLst>
            <pc:docMk/>
            <pc:sldMk cId="964704016" sldId="2331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CB9AA1A3-81DE-46D6-AE80-BCD85352CE52}" dt="2024-02-07T12:06:55.426" v="11"/>
        <pc:sldMkLst>
          <pc:docMk/>
          <pc:sldMk cId="1081046697" sldId="2332"/>
        </pc:sldMkLst>
        <pc:spChg chg="mod">
          <ac:chgData name="Yoel Kortick" userId="167978f5-7f40-4909-85d5-d4149554ad4e" providerId="ADAL" clId="{CB9AA1A3-81DE-46D6-AE80-BCD85352CE52}" dt="2024-02-07T12:06:55.426" v="11"/>
          <ac:spMkLst>
            <pc:docMk/>
            <pc:sldMk cId="1081046697" sldId="2332"/>
            <ac:spMk id="3" creationId="{440E2C51-CB70-4EE1-8E6B-DADCB74DEC44}"/>
          </ac:spMkLst>
        </pc:spChg>
      </pc:sldChg>
      <pc:sldMasterChg chg="delSldLayout">
        <pc:chgData name="Yoel Kortick" userId="167978f5-7f40-4909-85d5-d4149554ad4e" providerId="ADAL" clId="{CB9AA1A3-81DE-46D6-AE80-BCD85352CE52}" dt="2024-02-07T12:05:56.809" v="0" actId="47"/>
        <pc:sldMasterMkLst>
          <pc:docMk/>
          <pc:sldMasterMk cId="2149381290" sldId="2147483648"/>
        </pc:sldMasterMkLst>
        <pc:sldLayoutChg chg="del">
          <pc:chgData name="Yoel Kortick" userId="167978f5-7f40-4909-85d5-d4149554ad4e" providerId="ADAL" clId="{CB9AA1A3-81DE-46D6-AE80-BCD85352CE52}" dt="2024-02-07T12:05:56.809" v="0" actId="47"/>
          <pc:sldLayoutMkLst>
            <pc:docMk/>
            <pc:sldMasterMk cId="2149381290" sldId="2147483648"/>
            <pc:sldLayoutMk cId="3854527852" sldId="214748380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2025-01-26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2025-01-26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51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14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83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746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1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2025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7522BD8-166D-ADAD-EC99-B84A6E8383A1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236386" y="4733208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33" r:id="rId21"/>
    <p:sldLayoutId id="2147483838" r:id="rId22"/>
    <p:sldLayoutId id="2147483839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2025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3A31FF5-B433-04E7-4706-B437557EA64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236386" y="4740352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  <p:sldLayoutId id="2147483836" r:id="rId23"/>
    <p:sldLayoutId id="2147483837" r:id="rId2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40Resource_Management/060Record_Import/070Resolving_Import_Issues#Resolving_Validation_Issues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F1239-CFFA-4E95-8A0B-536CBE397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490712"/>
            <a:ext cx="6844604" cy="1305174"/>
          </a:xfrm>
        </p:spPr>
        <p:txBody>
          <a:bodyPr/>
          <a:lstStyle/>
          <a:p>
            <a:r>
              <a:rPr lang="en-US" sz="2800" dirty="0"/>
              <a:t>How to make a check on the validity of the ISBN ISSN and Other </a:t>
            </a:r>
            <a:r>
              <a:rPr lang="en-US" sz="2800"/>
              <a:t>Standard Identifier</a:t>
            </a:r>
            <a:endParaRPr lang="en-US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B9EF0F-357D-4D15-AC2B-6565A19E4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3917555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0406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4BE1AF1-6FDF-8D92-8194-1400CA07E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2197"/>
            <a:ext cx="9144000" cy="21191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The configuration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FD612C-25F7-544A-774B-4E0942114A79}"/>
              </a:ext>
            </a:extLst>
          </p:cNvPr>
          <p:cNvSpPr/>
          <p:nvPr/>
        </p:nvSpPr>
        <p:spPr>
          <a:xfrm>
            <a:off x="2123728" y="1934137"/>
            <a:ext cx="10801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FB74F7-0870-613F-14B5-DE4DE7F6583C}"/>
              </a:ext>
            </a:extLst>
          </p:cNvPr>
          <p:cNvSpPr/>
          <p:nvPr/>
        </p:nvSpPr>
        <p:spPr>
          <a:xfrm>
            <a:off x="1043608" y="3070953"/>
            <a:ext cx="129614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6D79BC-34F8-737D-9DF2-0958F05B1E23}"/>
              </a:ext>
            </a:extLst>
          </p:cNvPr>
          <p:cNvSpPr/>
          <p:nvPr/>
        </p:nvSpPr>
        <p:spPr>
          <a:xfrm>
            <a:off x="7884368" y="3312378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56A714-5FA7-C403-CD2E-C790DE27F137}"/>
              </a:ext>
            </a:extLst>
          </p:cNvPr>
          <p:cNvSpPr txBox="1"/>
          <p:nvPr/>
        </p:nvSpPr>
        <p:spPr>
          <a:xfrm>
            <a:off x="5508104" y="1672527"/>
            <a:ext cx="165618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Edit “Marc21 Bib validation on save”</a:t>
            </a:r>
          </a:p>
        </p:txBody>
      </p:sp>
    </p:spTree>
    <p:extLst>
      <p:ext uri="{BB962C8B-B14F-4D97-AF65-F5344CB8AC3E}">
        <p14:creationId xmlns:p14="http://schemas.microsoft.com/office/powerpoint/2010/main" val="4283422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F8B818-0E2B-A3B1-C6C6-7D9238BFD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9098"/>
            <a:ext cx="9144000" cy="32053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The configuration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12D8C7-3526-5D07-AC9A-98601D81461A}"/>
              </a:ext>
            </a:extLst>
          </p:cNvPr>
          <p:cNvSpPr/>
          <p:nvPr/>
        </p:nvSpPr>
        <p:spPr>
          <a:xfrm>
            <a:off x="1043608" y="1381482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55D0AE-A62F-5C9B-972D-3C2D3D81FC98}"/>
              </a:ext>
            </a:extLst>
          </p:cNvPr>
          <p:cNvSpPr/>
          <p:nvPr/>
        </p:nvSpPr>
        <p:spPr>
          <a:xfrm>
            <a:off x="7740352" y="1720316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89D8C-9E51-E148-C977-5882AFD1EE56}"/>
              </a:ext>
            </a:extLst>
          </p:cNvPr>
          <p:cNvSpPr txBox="1"/>
          <p:nvPr/>
        </p:nvSpPr>
        <p:spPr>
          <a:xfrm>
            <a:off x="5508104" y="1672527"/>
            <a:ext cx="147667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Click “Add tasks”</a:t>
            </a:r>
          </a:p>
        </p:txBody>
      </p:sp>
    </p:spTree>
    <p:extLst>
      <p:ext uri="{BB962C8B-B14F-4D97-AF65-F5344CB8AC3E}">
        <p14:creationId xmlns:p14="http://schemas.microsoft.com/office/powerpoint/2010/main" val="467817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The configuration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C43606-6FC6-FB36-D1E3-6E5E1EE39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75284"/>
            <a:ext cx="8382000" cy="2152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C88D0D-16D0-CDA3-8127-359B6BC4BADE}"/>
              </a:ext>
            </a:extLst>
          </p:cNvPr>
          <p:cNvSpPr/>
          <p:nvPr/>
        </p:nvSpPr>
        <p:spPr>
          <a:xfrm>
            <a:off x="987502" y="2152458"/>
            <a:ext cx="3224458" cy="4577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959AB8-7FC9-550B-712D-580492502EAB}"/>
              </a:ext>
            </a:extLst>
          </p:cNvPr>
          <p:cNvSpPr/>
          <p:nvPr/>
        </p:nvSpPr>
        <p:spPr>
          <a:xfrm>
            <a:off x="7565868" y="3791730"/>
            <a:ext cx="1197132" cy="4157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8350AB-D55F-6F04-F250-8C0080A190EB}"/>
              </a:ext>
            </a:extLst>
          </p:cNvPr>
          <p:cNvSpPr/>
          <p:nvPr/>
        </p:nvSpPr>
        <p:spPr>
          <a:xfrm>
            <a:off x="987502" y="2665823"/>
            <a:ext cx="3224458" cy="337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548440-B6E4-6345-7F98-4186B15B9CA9}"/>
              </a:ext>
            </a:extLst>
          </p:cNvPr>
          <p:cNvSpPr/>
          <p:nvPr/>
        </p:nvSpPr>
        <p:spPr>
          <a:xfrm>
            <a:off x="987502" y="3058700"/>
            <a:ext cx="3224458" cy="337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EEFB0D-D316-9087-9BFF-B53FD617F2CF}"/>
              </a:ext>
            </a:extLst>
          </p:cNvPr>
          <p:cNvSpPr txBox="1"/>
          <p:nvPr/>
        </p:nvSpPr>
        <p:spPr>
          <a:xfrm>
            <a:off x="4788024" y="828720"/>
            <a:ext cx="4032448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Add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Validate “Other Standard Number” check digit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Validate ISBN check digit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Validate ISSN check digit</a:t>
            </a:r>
          </a:p>
        </p:txBody>
      </p:sp>
    </p:spTree>
    <p:extLst>
      <p:ext uri="{BB962C8B-B14F-4D97-AF65-F5344CB8AC3E}">
        <p14:creationId xmlns:p14="http://schemas.microsoft.com/office/powerpoint/2010/main" val="140782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AD6FF5-F8AA-CD2D-D078-CCE3DEF7D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864"/>
            <a:ext cx="9144000" cy="39117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The configuration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195104-9A15-D60B-E8D1-38609B6BD55F}"/>
              </a:ext>
            </a:extLst>
          </p:cNvPr>
          <p:cNvSpPr/>
          <p:nvPr/>
        </p:nvSpPr>
        <p:spPr>
          <a:xfrm>
            <a:off x="224644" y="644665"/>
            <a:ext cx="2259124" cy="2709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65CF67-DA37-171D-96BD-6F1C55094254}"/>
              </a:ext>
            </a:extLst>
          </p:cNvPr>
          <p:cNvSpPr/>
          <p:nvPr/>
        </p:nvSpPr>
        <p:spPr>
          <a:xfrm>
            <a:off x="107504" y="1779662"/>
            <a:ext cx="2259124" cy="2709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16CC01-D8E7-77F5-D6E8-93230A0E05D1}"/>
              </a:ext>
            </a:extLst>
          </p:cNvPr>
          <p:cNvSpPr/>
          <p:nvPr/>
        </p:nvSpPr>
        <p:spPr>
          <a:xfrm>
            <a:off x="107504" y="3147814"/>
            <a:ext cx="2259124" cy="2709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A0A1DD-9FFA-6EEF-9F51-6A5E77C55846}"/>
              </a:ext>
            </a:extLst>
          </p:cNvPr>
          <p:cNvSpPr txBox="1"/>
          <p:nvPr/>
        </p:nvSpPr>
        <p:spPr>
          <a:xfrm>
            <a:off x="5796136" y="2217725"/>
            <a:ext cx="2664296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Switch to “Task Parameters” tab and Define which subfields will be checked in the Identifiers</a:t>
            </a:r>
          </a:p>
        </p:txBody>
      </p:sp>
    </p:spTree>
    <p:extLst>
      <p:ext uri="{BB962C8B-B14F-4D97-AF65-F5344CB8AC3E}">
        <p14:creationId xmlns:p14="http://schemas.microsoft.com/office/powerpoint/2010/main" val="3790873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pPr algn="ctr"/>
            <a:r>
              <a:rPr lang="en-US" sz="2800" dirty="0"/>
              <a:t>Validation in the Metadata Editor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935741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in the Metadata Editor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6003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Here the 020 $$a ISBN is 978</a:t>
            </a:r>
            <a:r>
              <a:rPr lang="en-US" sz="2000" dirty="0">
                <a:highlight>
                  <a:srgbClr val="FFFF00"/>
                </a:highlight>
              </a:rPr>
              <a:t>613</a:t>
            </a:r>
            <a:r>
              <a:rPr lang="en-US" sz="2000" dirty="0"/>
              <a:t>5349949 but it should be 978</a:t>
            </a:r>
            <a:r>
              <a:rPr lang="en-US" sz="2000" dirty="0">
                <a:highlight>
                  <a:srgbClr val="FFFF00"/>
                </a:highlight>
              </a:rPr>
              <a:t>038</a:t>
            </a:r>
            <a:r>
              <a:rPr lang="en-US" sz="2000" dirty="0"/>
              <a:t>5349949</a:t>
            </a:r>
            <a:endParaRPr lang="en-US" sz="2200" dirty="0"/>
          </a:p>
          <a:p>
            <a:pPr>
              <a:spcBef>
                <a:spcPts val="0"/>
              </a:spcBef>
            </a:pPr>
            <a:endParaRPr 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3D47B-6242-FFBD-3A80-326E5C7F5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1397868"/>
            <a:ext cx="6886575" cy="2686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F9DED3-7110-5AB0-D6A7-ACC1D20E2C36}"/>
              </a:ext>
            </a:extLst>
          </p:cNvPr>
          <p:cNvSpPr/>
          <p:nvPr/>
        </p:nvSpPr>
        <p:spPr>
          <a:xfrm>
            <a:off x="1331640" y="1419622"/>
            <a:ext cx="1944216" cy="2592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14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B16843-4618-D8C6-0224-E4A69AA39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96855"/>
            <a:ext cx="7596336" cy="37797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in the Metadata Editor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5694BE-A43F-CDC5-2F35-B91BE6D8CB4D}"/>
              </a:ext>
            </a:extLst>
          </p:cNvPr>
          <p:cNvSpPr/>
          <p:nvPr/>
        </p:nvSpPr>
        <p:spPr>
          <a:xfrm>
            <a:off x="701817" y="4132809"/>
            <a:ext cx="360040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E5EF1-8A0F-C7B2-6DD7-44243A31E073}"/>
              </a:ext>
            </a:extLst>
          </p:cNvPr>
          <p:cNvSpPr txBox="1"/>
          <p:nvPr/>
        </p:nvSpPr>
        <p:spPr>
          <a:xfrm>
            <a:off x="5292080" y="2643758"/>
            <a:ext cx="136815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Message when saving a record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1CEC18-9D8A-FE42-D54E-7BA19FCEAA98}"/>
              </a:ext>
            </a:extLst>
          </p:cNvPr>
          <p:cNvCxnSpPr/>
          <p:nvPr/>
        </p:nvCxnSpPr>
        <p:spPr>
          <a:xfrm flipH="1">
            <a:off x="4302217" y="3166978"/>
            <a:ext cx="989863" cy="8449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780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9ACE24B-BA73-7A7A-3B17-90F5958FD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99" y="686540"/>
            <a:ext cx="8028384" cy="40932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in the Metadata Editor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5694BE-A43F-CDC5-2F35-B91BE6D8CB4D}"/>
              </a:ext>
            </a:extLst>
          </p:cNvPr>
          <p:cNvSpPr/>
          <p:nvPr/>
        </p:nvSpPr>
        <p:spPr>
          <a:xfrm>
            <a:off x="701817" y="4132809"/>
            <a:ext cx="360040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E5EF1-8A0F-C7B2-6DD7-44243A31E073}"/>
              </a:ext>
            </a:extLst>
          </p:cNvPr>
          <p:cNvSpPr txBox="1"/>
          <p:nvPr/>
        </p:nvSpPr>
        <p:spPr>
          <a:xfrm>
            <a:off x="5292080" y="2696602"/>
            <a:ext cx="158417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Message when validating  a record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1CEC18-9D8A-FE42-D54E-7BA19FCEAA98}"/>
              </a:ext>
            </a:extLst>
          </p:cNvPr>
          <p:cNvCxnSpPr/>
          <p:nvPr/>
        </p:nvCxnSpPr>
        <p:spPr>
          <a:xfrm flipH="1">
            <a:off x="4302217" y="3166978"/>
            <a:ext cx="989863" cy="8449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431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03A60D-73E9-83E2-142A-E60F20377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00" y="646479"/>
            <a:ext cx="8172400" cy="40981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in the Metadata Editor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5694BE-A43F-CDC5-2F35-B91BE6D8CB4D}"/>
              </a:ext>
            </a:extLst>
          </p:cNvPr>
          <p:cNvSpPr/>
          <p:nvPr/>
        </p:nvSpPr>
        <p:spPr>
          <a:xfrm>
            <a:off x="485800" y="4297918"/>
            <a:ext cx="3114600" cy="5141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1CEC18-9D8A-FE42-D54E-7BA19FCEAA98}"/>
              </a:ext>
            </a:extLst>
          </p:cNvPr>
          <p:cNvCxnSpPr>
            <a:cxnSpLocks/>
          </p:cNvCxnSpPr>
          <p:nvPr/>
        </p:nvCxnSpPr>
        <p:spPr>
          <a:xfrm flipH="1">
            <a:off x="3600400" y="3166978"/>
            <a:ext cx="1691680" cy="14930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BCA6AF9-0CB9-FEB7-A060-BB3B5AE04953}"/>
              </a:ext>
            </a:extLst>
          </p:cNvPr>
          <p:cNvSpPr txBox="1"/>
          <p:nvPr/>
        </p:nvSpPr>
        <p:spPr>
          <a:xfrm>
            <a:off x="4697760" y="2428314"/>
            <a:ext cx="2520280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Now the ISBN is correctly 9780385349949 and there is no warning message</a:t>
            </a:r>
          </a:p>
        </p:txBody>
      </p:sp>
    </p:spTree>
    <p:extLst>
      <p:ext uri="{BB962C8B-B14F-4D97-AF65-F5344CB8AC3E}">
        <p14:creationId xmlns:p14="http://schemas.microsoft.com/office/powerpoint/2010/main" val="571892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pPr algn="ctr"/>
            <a:r>
              <a:rPr lang="en-US" sz="2800" dirty="0"/>
              <a:t>Validation in the Metadata Import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934226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505" y="436492"/>
            <a:ext cx="5699991" cy="4208505"/>
          </a:xfrm>
        </p:spPr>
        <p:txBody>
          <a:bodyPr>
            <a:no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The configuration</a:t>
            </a:r>
          </a:p>
          <a:p>
            <a:r>
              <a:rPr lang="en-US" dirty="0"/>
              <a:t>Validation in the Metadata Editor</a:t>
            </a:r>
          </a:p>
          <a:p>
            <a:r>
              <a:rPr lang="en-US" dirty="0"/>
              <a:t>Validation in the Metadata Import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B4DA052D-0AB7-4EC4-9A00-55784CFE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30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BCC36D-C1F7-4AC0-8267-5F3EC3AE9F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562"/>
            <a:ext cx="9144000" cy="26323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in the Metadata Import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6003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In the MARC21 bibliographic profile we will edit the MARCXML Bib Import in the “Validation Exception Profile List”</a:t>
            </a:r>
            <a:endParaRPr 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F9DED3-7110-5AB0-D6A7-ACC1D20E2C36}"/>
              </a:ext>
            </a:extLst>
          </p:cNvPr>
          <p:cNvSpPr/>
          <p:nvPr/>
        </p:nvSpPr>
        <p:spPr>
          <a:xfrm>
            <a:off x="323528" y="3003798"/>
            <a:ext cx="1944216" cy="2592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242F17-B5C1-9212-7808-A11B648D6978}"/>
              </a:ext>
            </a:extLst>
          </p:cNvPr>
          <p:cNvSpPr/>
          <p:nvPr/>
        </p:nvSpPr>
        <p:spPr>
          <a:xfrm>
            <a:off x="3203848" y="1923678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8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81F8BB-BA91-2367-9B0A-CD81B2652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5117"/>
            <a:ext cx="9144000" cy="31566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in the Metadata Import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6003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We will add a “Validation Severity Exception” which is a warning (not error) “ISBN check digit is not valid”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F9DED3-7110-5AB0-D6A7-ACC1D20E2C36}"/>
              </a:ext>
            </a:extLst>
          </p:cNvPr>
          <p:cNvSpPr/>
          <p:nvPr/>
        </p:nvSpPr>
        <p:spPr>
          <a:xfrm>
            <a:off x="6732240" y="3219822"/>
            <a:ext cx="16561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2AE04A-7FFC-1BF9-E650-8AC160C212BC}"/>
              </a:ext>
            </a:extLst>
          </p:cNvPr>
          <p:cNvSpPr/>
          <p:nvPr/>
        </p:nvSpPr>
        <p:spPr>
          <a:xfrm>
            <a:off x="346059" y="3723878"/>
            <a:ext cx="16561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F453AD-DC8C-878D-D5BA-C414BDC90373}"/>
              </a:ext>
            </a:extLst>
          </p:cNvPr>
          <p:cNvSpPr/>
          <p:nvPr/>
        </p:nvSpPr>
        <p:spPr>
          <a:xfrm>
            <a:off x="1763688" y="2690365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10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D587B31-003E-96E4-960E-F13DEC9FB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329" y="1206585"/>
            <a:ext cx="6373341" cy="33854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in the Metadata Import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6003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The import profile uses the MARCXML Bib Import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2AE04A-7FFC-1BF9-E650-8AC160C212BC}"/>
              </a:ext>
            </a:extLst>
          </p:cNvPr>
          <p:cNvSpPr/>
          <p:nvPr/>
        </p:nvSpPr>
        <p:spPr>
          <a:xfrm>
            <a:off x="1583668" y="4049923"/>
            <a:ext cx="2484276" cy="3190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549A51-5094-9FCB-BB8A-3252D1AC0104}"/>
              </a:ext>
            </a:extLst>
          </p:cNvPr>
          <p:cNvSpPr/>
          <p:nvPr/>
        </p:nvSpPr>
        <p:spPr>
          <a:xfrm>
            <a:off x="2267744" y="1635645"/>
            <a:ext cx="1440160" cy="3190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49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in the Metadata Import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6003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We import a file with two bibliographic records:</a:t>
            </a:r>
          </a:p>
          <a:p>
            <a:pPr lvl="1"/>
            <a:r>
              <a:rPr lang="en-US" dirty="0"/>
              <a:t>Title “French women playwrights of the twentieth century” has a correct ISBN. (it has 0313291756)</a:t>
            </a:r>
          </a:p>
          <a:p>
            <a:pPr lvl="1"/>
            <a:r>
              <a:rPr lang="en-US" dirty="0"/>
              <a:t>Title “When French women cook : a gastronomic memoir” has a bad ISBN. (it has 158</a:t>
            </a:r>
            <a:r>
              <a:rPr lang="en-US" dirty="0">
                <a:highlight>
                  <a:srgbClr val="FFFF00"/>
                </a:highlight>
              </a:rPr>
              <a:t>613</a:t>
            </a:r>
            <a:r>
              <a:rPr lang="en-US" dirty="0"/>
              <a:t>0083846 instead of correct 1580083846)</a:t>
            </a:r>
          </a:p>
        </p:txBody>
      </p:sp>
    </p:spTree>
    <p:extLst>
      <p:ext uri="{BB962C8B-B14F-4D97-AF65-F5344CB8AC3E}">
        <p14:creationId xmlns:p14="http://schemas.microsoft.com/office/powerpoint/2010/main" val="632335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in the Metadata Import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6003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Title “French women playwrights of the twentieth century” has a correct ISBN. (it has 0313291756)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Title “When French women cook : a gastronomic memoir” has a bad ISBN. (it has 158</a:t>
            </a:r>
            <a:r>
              <a:rPr lang="en-US" sz="2000" dirty="0">
                <a:highlight>
                  <a:srgbClr val="FFFF00"/>
                </a:highlight>
              </a:rPr>
              <a:t>613</a:t>
            </a:r>
            <a:r>
              <a:rPr lang="en-US" sz="2000" dirty="0"/>
              <a:t>0083846 instead of correct 1580083846)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9A24E5-2C4E-397E-4162-3A0E0681F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3695674"/>
            <a:ext cx="6191250" cy="676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3E11AE-BF2A-7407-2898-50F853190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029" y="1635646"/>
            <a:ext cx="5286375" cy="723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2969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in the Metadata Import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760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The records do not import, and we will “Resolve Import Issues”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9A4E9D-A84A-AC9B-CF7B-EB706230C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64" y="1445923"/>
            <a:ext cx="7020272" cy="31460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824081-E770-BF5E-3589-FB95E3C29474}"/>
              </a:ext>
            </a:extLst>
          </p:cNvPr>
          <p:cNvSpPr/>
          <p:nvPr/>
        </p:nvSpPr>
        <p:spPr>
          <a:xfrm>
            <a:off x="3940862" y="3452780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020891-0E50-FD5B-E9F8-20D01C573AC6}"/>
              </a:ext>
            </a:extLst>
          </p:cNvPr>
          <p:cNvSpPr/>
          <p:nvPr/>
        </p:nvSpPr>
        <p:spPr>
          <a:xfrm>
            <a:off x="1061864" y="3075806"/>
            <a:ext cx="557808" cy="3769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51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in the Metadata Import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6003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We see that there is a validation issue for our import profile, and we will edit the entry.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824081-E770-BF5E-3589-FB95E3C29474}"/>
              </a:ext>
            </a:extLst>
          </p:cNvPr>
          <p:cNvSpPr/>
          <p:nvPr/>
        </p:nvSpPr>
        <p:spPr>
          <a:xfrm>
            <a:off x="3940862" y="3452780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020891-0E50-FD5B-E9F8-20D01C573AC6}"/>
              </a:ext>
            </a:extLst>
          </p:cNvPr>
          <p:cNvSpPr/>
          <p:nvPr/>
        </p:nvSpPr>
        <p:spPr>
          <a:xfrm>
            <a:off x="1061864" y="3075806"/>
            <a:ext cx="557808" cy="3769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7942B8-0A17-5D64-F8FD-E46A8608B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6718"/>
            <a:ext cx="9144000" cy="31312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998191-93EB-F020-2060-0EF28D04ABF9}"/>
              </a:ext>
            </a:extLst>
          </p:cNvPr>
          <p:cNvSpPr/>
          <p:nvPr/>
        </p:nvSpPr>
        <p:spPr>
          <a:xfrm>
            <a:off x="827584" y="1851670"/>
            <a:ext cx="557808" cy="3049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2C2B2F-8C8E-A030-006E-60789E28725A}"/>
              </a:ext>
            </a:extLst>
          </p:cNvPr>
          <p:cNvSpPr/>
          <p:nvPr/>
        </p:nvSpPr>
        <p:spPr>
          <a:xfrm>
            <a:off x="2267744" y="3219822"/>
            <a:ext cx="1008112" cy="3769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4E62A4-A647-BE6F-C7FA-F4A9B2C4B70B}"/>
              </a:ext>
            </a:extLst>
          </p:cNvPr>
          <p:cNvSpPr/>
          <p:nvPr/>
        </p:nvSpPr>
        <p:spPr>
          <a:xfrm>
            <a:off x="7884368" y="3721867"/>
            <a:ext cx="288032" cy="290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33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2CCCCE-8792-21DC-D1B6-6201A4635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0342"/>
            <a:ext cx="9144000" cy="26976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in the Metadata Import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6003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As expected, there is an ISBN digit validation error for title “When French women cook” (for information on how to resolve these issues see </a:t>
            </a:r>
            <a:r>
              <a:rPr lang="en-US" sz="2000" dirty="0">
                <a:hlinkClick r:id="rId3"/>
              </a:rPr>
              <a:t>Resolving Validation Issues</a:t>
            </a:r>
            <a:r>
              <a:rPr lang="en-US" sz="2000" dirty="0"/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824081-E770-BF5E-3589-FB95E3C29474}"/>
              </a:ext>
            </a:extLst>
          </p:cNvPr>
          <p:cNvSpPr/>
          <p:nvPr/>
        </p:nvSpPr>
        <p:spPr>
          <a:xfrm>
            <a:off x="2915816" y="4128389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998191-93EB-F020-2060-0EF28D04ABF9}"/>
              </a:ext>
            </a:extLst>
          </p:cNvPr>
          <p:cNvSpPr/>
          <p:nvPr/>
        </p:nvSpPr>
        <p:spPr>
          <a:xfrm>
            <a:off x="251520" y="3003797"/>
            <a:ext cx="1368152" cy="2353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89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B2941C-4516-46A3-A28D-9640FAFD4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6949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pPr algn="ctr"/>
            <a:r>
              <a:rPr lang="en-US" sz="2800" dirty="0"/>
              <a:t>Introduction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60286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4040488"/>
          </a:xfrm>
        </p:spPr>
        <p:txBody>
          <a:bodyPr>
            <a:normAutofit/>
          </a:bodyPr>
          <a:lstStyle/>
          <a:p>
            <a:r>
              <a:rPr lang="en-US" sz="2000" dirty="0"/>
              <a:t>It is possible in Alma to validate the following three fields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ISBN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ISSN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Other Standard Identifier</a:t>
            </a:r>
          </a:p>
          <a:p>
            <a:pPr lvl="2"/>
            <a:r>
              <a:rPr lang="en-US" sz="2000" dirty="0"/>
              <a:t>Universal Product Code</a:t>
            </a:r>
          </a:p>
          <a:p>
            <a:pPr lvl="2"/>
            <a:r>
              <a:rPr lang="en-US" sz="2000" dirty="0"/>
              <a:t>International Standard Music Number</a:t>
            </a:r>
          </a:p>
          <a:p>
            <a:pPr lvl="2"/>
            <a:r>
              <a:rPr lang="en-US" sz="2000" dirty="0"/>
              <a:t>International Article Number</a:t>
            </a:r>
          </a:p>
        </p:txBody>
      </p:sp>
    </p:spTree>
    <p:extLst>
      <p:ext uri="{BB962C8B-B14F-4D97-AF65-F5344CB8AC3E}">
        <p14:creationId xmlns:p14="http://schemas.microsoft.com/office/powerpoint/2010/main" val="83032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240359"/>
          </a:xfrm>
        </p:spPr>
        <p:txBody>
          <a:bodyPr>
            <a:noAutofit/>
          </a:bodyPr>
          <a:lstStyle/>
          <a:p>
            <a:r>
              <a:rPr lang="en-US" sz="2000" dirty="0"/>
              <a:t>The validation check can be done</a:t>
            </a:r>
          </a:p>
          <a:p>
            <a:pPr lvl="1"/>
            <a:r>
              <a:rPr lang="en-US" dirty="0"/>
              <a:t>In the Metadata Editor when editing and saving a record</a:t>
            </a:r>
          </a:p>
          <a:p>
            <a:pPr lvl="1"/>
            <a:r>
              <a:rPr lang="en-US" dirty="0"/>
              <a:t>When importing a record with an import profile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665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pPr algn="ctr"/>
            <a:r>
              <a:rPr lang="en-US" sz="2800" dirty="0"/>
              <a:t>The configuration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724155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The configuration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4040489"/>
          </a:xfrm>
        </p:spPr>
        <p:txBody>
          <a:bodyPr>
            <a:noAutofit/>
          </a:bodyPr>
          <a:lstStyle/>
          <a:p>
            <a:r>
              <a:rPr lang="en-US" sz="2000" dirty="0"/>
              <a:t>We will define a check on the validity of the ISBN ISSN and Other Standard Identifier when saving a record in the metadata editor as follows: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Go to “Configuration </a:t>
            </a:r>
            <a:r>
              <a:rPr lang="en-US" sz="2000"/>
              <a:t>&gt; Resources </a:t>
            </a:r>
            <a:r>
              <a:rPr lang="en-US" sz="2000" dirty="0"/>
              <a:t>&gt; Cataloging &gt; Metadata Configuration &gt; Marc 21 Bibliographic &gt; Validation Processes”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Edit “Marc21 Bib validation on save”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Click “Add tasks” and add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Validate “Other Standard Number” check digit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Validate ISBN check digit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Validate ISSN check digit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Switch to “Task Parameters” tab and Define which subfields will be checked in the Identifiers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336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The configuration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6B9474-7205-EE17-AD7E-B93AD7346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460" y="766465"/>
            <a:ext cx="2635080" cy="40119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C80086-0319-0E8E-0B9F-F005E7E2F149}"/>
              </a:ext>
            </a:extLst>
          </p:cNvPr>
          <p:cNvSpPr/>
          <p:nvPr/>
        </p:nvSpPr>
        <p:spPr>
          <a:xfrm>
            <a:off x="4067944" y="2084628"/>
            <a:ext cx="1152128" cy="1821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0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727174-C3E2-430A-DBDE-A3E7B88A2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72" y="915566"/>
            <a:ext cx="7884368" cy="37600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The configuration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C80086-0319-0E8E-0B9F-F005E7E2F149}"/>
              </a:ext>
            </a:extLst>
          </p:cNvPr>
          <p:cNvSpPr/>
          <p:nvPr/>
        </p:nvSpPr>
        <p:spPr>
          <a:xfrm>
            <a:off x="1115616" y="3469714"/>
            <a:ext cx="1296144" cy="254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D2A14E-D59D-25D0-3A16-6B86193724B6}"/>
              </a:ext>
            </a:extLst>
          </p:cNvPr>
          <p:cNvSpPr txBox="1"/>
          <p:nvPr/>
        </p:nvSpPr>
        <p:spPr>
          <a:xfrm>
            <a:off x="5508104" y="1672527"/>
            <a:ext cx="223224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Edit “Marc21 Bibliographic”</a:t>
            </a:r>
          </a:p>
        </p:txBody>
      </p:sp>
    </p:spTree>
    <p:extLst>
      <p:ext uri="{BB962C8B-B14F-4D97-AF65-F5344CB8AC3E}">
        <p14:creationId xmlns:p14="http://schemas.microsoft.com/office/powerpoint/2010/main" val="3689443611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19656</TotalTime>
  <Words>605</Words>
  <Application>Microsoft Office PowerPoint</Application>
  <PresentationFormat>On-screen Show (16:9)</PresentationFormat>
  <Paragraphs>97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IGeLU_2016_16X9 (1)</vt:lpstr>
      <vt:lpstr>Ex_Libris_2020</vt:lpstr>
      <vt:lpstr>How to make a check on the validity of the ISBN ISSN and Other Standard Identifier</vt:lpstr>
      <vt:lpstr>PowerPoint Presentation</vt:lpstr>
      <vt:lpstr>Introduction</vt:lpstr>
      <vt:lpstr>Introduction</vt:lpstr>
      <vt:lpstr>Introduction</vt:lpstr>
      <vt:lpstr>The configuration</vt:lpstr>
      <vt:lpstr> The configuration</vt:lpstr>
      <vt:lpstr> The configuration</vt:lpstr>
      <vt:lpstr> The configuration</vt:lpstr>
      <vt:lpstr> The configuration</vt:lpstr>
      <vt:lpstr> The configuration</vt:lpstr>
      <vt:lpstr> The configuration</vt:lpstr>
      <vt:lpstr>  The configuration</vt:lpstr>
      <vt:lpstr>Validation in the Metadata Editor</vt:lpstr>
      <vt:lpstr>Validation in the Metadata Editor</vt:lpstr>
      <vt:lpstr>Validation in the Metadata Editor</vt:lpstr>
      <vt:lpstr>Validation in the Metadata Editor</vt:lpstr>
      <vt:lpstr>Validation in the Metadata Editor</vt:lpstr>
      <vt:lpstr>Validation in the Metadata Import</vt:lpstr>
      <vt:lpstr>Validation in the Metadata Import</vt:lpstr>
      <vt:lpstr>Validation in the Metadata Import</vt:lpstr>
      <vt:lpstr>Validation in the Metadata Import</vt:lpstr>
      <vt:lpstr>Validation in the Metadata Import</vt:lpstr>
      <vt:lpstr>Validation in the Metadata Import</vt:lpstr>
      <vt:lpstr>Validation in the Metadata Import</vt:lpstr>
      <vt:lpstr>Validation in the Metadata Import</vt:lpstr>
      <vt:lpstr>Validation in the Metadata Import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1834</cp:revision>
  <dcterms:created xsi:type="dcterms:W3CDTF">2017-01-02T15:10:30Z</dcterms:created>
  <dcterms:modified xsi:type="dcterms:W3CDTF">2025-01-26T06:32:12Z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